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Словарные слова 1-2 класс</a:t>
            </a:r>
            <a:endParaRPr lang="ru-RU" b="1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Узнай слово по толкованию.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/>
              <a:t>П _ С У Д А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Предметы из которых пьют, едят и в которых готовят пищу.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посуд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1752600"/>
            <a:ext cx="4310074" cy="3232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/>
              <a:t>Т _ В А Р И Щ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Друг, приятель.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товарищ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1" y="1600200"/>
            <a:ext cx="4895864" cy="3416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 Д Е В _ Ч К А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4572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Ребёнок женского пола.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девоч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0" y="1600200"/>
            <a:ext cx="2667008" cy="3400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4384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9600" b="1" dirty="0" smtClean="0"/>
              <a:t>в </a:t>
            </a:r>
            <a:r>
              <a:rPr lang="ru-RU" sz="9600" b="1" dirty="0" err="1" smtClean="0"/>
              <a:t>д</a:t>
            </a:r>
            <a:r>
              <a:rPr lang="ru-RU" sz="9600" b="1" dirty="0" smtClean="0"/>
              <a:t> </a:t>
            </a:r>
            <a:r>
              <a:rPr lang="ru-RU" sz="9600" b="1" dirty="0" err="1" smtClean="0"/>
              <a:t>р</a:t>
            </a:r>
            <a:r>
              <a:rPr lang="ru-RU" sz="9600" b="1" dirty="0" smtClean="0"/>
              <a:t> у _ 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762000"/>
            <a:ext cx="6400800" cy="1752600"/>
          </a:xfrm>
        </p:spPr>
        <p:txBody>
          <a:bodyPr/>
          <a:lstStyle/>
          <a:p>
            <a:r>
              <a:rPr lang="ru-RU" b="1" dirty="0" smtClean="0"/>
              <a:t>Неожиданно, внезапно.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В _ Р _ Б Е Й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7200"/>
            <a:ext cx="8153400" cy="1752600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Маленькая серо-коричневая птичка. Живёт обычно вблизи домов.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воробе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133600"/>
            <a:ext cx="4343400" cy="2924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Л _ С И Ц А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2286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Хищное млекопитающее с длинным пушистым хвостом.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Лисиц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1428736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м</a:t>
            </a:r>
            <a:r>
              <a:rPr lang="ru-RU" sz="5400" b="1" dirty="0" smtClean="0"/>
              <a:t> _ С К В А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7620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Столица России.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Москва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2286000" y="1828800"/>
            <a:ext cx="4690035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929198"/>
            <a:ext cx="8229600" cy="1547802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 Я Г _ Д А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4198" y="26440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Небольшой плод некоторых растений (малины или рябины).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ягод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1676400"/>
            <a:ext cx="5524500" cy="3693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 К  _ Р _ Н Д А Ш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2286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Письменная принадлежность – деревянная палочка с графитовым стержнем.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карандаш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1802388"/>
            <a:ext cx="4957778" cy="3341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 Р _ Б О Т А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5334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Занятие, труд, деятельность.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работ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1" y="1600200"/>
            <a:ext cx="5610244" cy="3711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/>
              <a:t>Р _ Б О Ч И Й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53340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Человек, который трудится на заводе, фабрике, строительстве.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рабоч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812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648200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 </a:t>
            </a:r>
            <a:r>
              <a:rPr lang="ru-RU" sz="5400" b="1" dirty="0" smtClean="0"/>
              <a:t>С _ Р О К А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3048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Птица чёрного цвета с белыми перьями на крыльях.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сорок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1600200"/>
            <a:ext cx="4830354" cy="36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181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Словарные слова 1-2 класс</vt:lpstr>
      <vt:lpstr>В _ Р _ Б Е Й</vt:lpstr>
      <vt:lpstr>Л _ С И Ц А</vt:lpstr>
      <vt:lpstr>м _ С К В А</vt:lpstr>
      <vt:lpstr> Я Г _ Д А</vt:lpstr>
      <vt:lpstr> К  _ Р _ Н Д А Ш</vt:lpstr>
      <vt:lpstr> Р _ Б О Т А </vt:lpstr>
      <vt:lpstr> Р _ Б О Ч И Й </vt:lpstr>
      <vt:lpstr> С _ Р О К А </vt:lpstr>
      <vt:lpstr> П _ С У Д А </vt:lpstr>
      <vt:lpstr> Т _ В А Р И Щ </vt:lpstr>
      <vt:lpstr> Д Е В _ Ч К А </vt:lpstr>
      <vt:lpstr> в д р у _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_ Р _ Б Е Й</dc:title>
  <cp:lastModifiedBy>kudryavickaya_ns</cp:lastModifiedBy>
  <cp:revision>5</cp:revision>
  <dcterms:modified xsi:type="dcterms:W3CDTF">2018-01-05T10:32:04Z</dcterms:modified>
</cp:coreProperties>
</file>