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1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Словарные слова 1-2 класс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Узнай по 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толкованию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9600" b="1" dirty="0" smtClean="0"/>
              <a:t>с к о </a:t>
            </a:r>
            <a:r>
              <a:rPr lang="ru-RU" sz="9600" b="1" dirty="0" err="1" smtClean="0"/>
              <a:t>р</a:t>
            </a:r>
            <a:r>
              <a:rPr lang="ru-RU" sz="9600" b="1" dirty="0" smtClean="0"/>
              <a:t> _ 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4572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короткий промежуток времени.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8006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 о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_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762000"/>
            <a:ext cx="2743200" cy="3429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Крупный населённый пункт.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314" name="Picture 2" descr="Картинки по запросу город Оренбург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86200" y="609600"/>
            <a:ext cx="4953000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8006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_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ревня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762000"/>
            <a:ext cx="2743200" cy="3429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Мелкий населённый пункт.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7890" name="Picture 2" descr="Картинки по запросу деревн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5200" y="457200"/>
            <a:ext cx="5384798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81400"/>
            <a:ext cx="9144000" cy="19812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(До)  с в _ </a:t>
            </a:r>
            <a:r>
              <a:rPr lang="ru-RU" sz="8000" b="1" dirty="0" err="1" smtClean="0"/>
              <a:t>д</a:t>
            </a:r>
            <a:r>
              <a:rPr lang="ru-RU" sz="8000" b="1" dirty="0" smtClean="0"/>
              <a:t> а </a:t>
            </a:r>
            <a:r>
              <a:rPr lang="ru-RU" sz="8000" b="1" dirty="0" err="1" smtClean="0"/>
              <a:t>н</a:t>
            </a:r>
            <a:r>
              <a:rPr lang="ru-RU" sz="8000" b="1" dirty="0" smtClean="0"/>
              <a:t> и я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153400" cy="1752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Пожелание при прощании.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4578" name="Picture 2" descr="Картинки по запросу прощ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143000"/>
            <a:ext cx="4286250" cy="2409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 _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2286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Растение семейства бобовых, а также его круглые семена, зёрна.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горо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676400"/>
            <a:ext cx="4953000" cy="3706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 _ л и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4198" y="264406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Полукустарниковое растение со сладкими красными ягодами, а также сами ягоды.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мали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828800"/>
            <a:ext cx="4648200" cy="3501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_ ж а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429000" cy="42672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Количество уродившихся злаков или других растений, плодов, грибов.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артинки по запросу урожа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0" y="1676400"/>
            <a:ext cx="516576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 е с _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5334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Срок в тридцать суток или диск луны.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меся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754" y="2133600"/>
            <a:ext cx="4248319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_ м л _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 к а 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2400" y="533400"/>
            <a:ext cx="4038600" cy="3962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Многолетнее травянистое растение, дающее сладкие ягоды красного цвета.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земляни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85800"/>
            <a:ext cx="2446229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 _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й</a:t>
            </a: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3048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Цвет угля.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7410" name="Picture 2" descr="Картинки по запросу угол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1295400"/>
            <a:ext cx="560832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 _ (Л, ЛЛ) _ к т и в 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Группа людей, объединённых общей работой, учёбой, интересами.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6386" name="Picture 2" descr="Картинки по запросу коллекти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026920"/>
            <a:ext cx="4749798" cy="284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б </a:t>
            </a:r>
            <a:r>
              <a:rPr lang="ru-RU" sz="5400" b="1" dirty="0" err="1" smtClean="0"/>
              <a:t>ы</a:t>
            </a:r>
            <a:r>
              <a:rPr lang="ru-RU" sz="5400" b="1" dirty="0" smtClean="0"/>
              <a:t> с т </a:t>
            </a:r>
            <a:r>
              <a:rPr lang="ru-RU" sz="5400" b="1" dirty="0" err="1" smtClean="0"/>
              <a:t>р</a:t>
            </a:r>
            <a:r>
              <a:rPr lang="ru-RU" sz="5400" b="1" dirty="0" smtClean="0"/>
              <a:t> _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большой скоростью, за короткий промежуток времени.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5362" name="Picture 2" descr="Картинки по запросу скорост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2200" y="1752600"/>
            <a:ext cx="4591050" cy="3298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186</Words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Словарные слова 1-2 класс Узнай по  толкованию.</vt:lpstr>
      <vt:lpstr>г _ р о х</vt:lpstr>
      <vt:lpstr> м _ л и н а</vt:lpstr>
      <vt:lpstr> у р _ ж а й</vt:lpstr>
      <vt:lpstr> м е с _ ц </vt:lpstr>
      <vt:lpstr> з _ м л _ н И к а </vt:lpstr>
      <vt:lpstr> ч _ р н ы й </vt:lpstr>
      <vt:lpstr> к _ (Л, ЛЛ) _ к т и в </vt:lpstr>
      <vt:lpstr> б ы с т р _ </vt:lpstr>
      <vt:lpstr> с к о р _ </vt:lpstr>
      <vt:lpstr> г о р _ д  </vt:lpstr>
      <vt:lpstr> д _ ревня</vt:lpstr>
      <vt:lpstr>(До)  с в _ д а н и 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(До)   с в _ д а н и я</dc:title>
  <cp:lastModifiedBy>kudryavickaya_ns</cp:lastModifiedBy>
  <cp:revision>6</cp:revision>
  <dcterms:modified xsi:type="dcterms:W3CDTF">2018-01-05T10:32:22Z</dcterms:modified>
</cp:coreProperties>
</file>