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696" r:id="rId4"/>
  </p:sldMasterIdLst>
  <p:notesMasterIdLst>
    <p:notesMasterId r:id="rId49"/>
  </p:notesMasterIdLst>
  <p:sldIdLst>
    <p:sldId id="312" r:id="rId5"/>
    <p:sldId id="286" r:id="rId6"/>
    <p:sldId id="285" r:id="rId7"/>
    <p:sldId id="287" r:id="rId8"/>
    <p:sldId id="313" r:id="rId9"/>
    <p:sldId id="257" r:id="rId10"/>
    <p:sldId id="314" r:id="rId11"/>
    <p:sldId id="288" r:id="rId12"/>
    <p:sldId id="289" r:id="rId13"/>
    <p:sldId id="290" r:id="rId14"/>
    <p:sldId id="291" r:id="rId15"/>
    <p:sldId id="292" r:id="rId16"/>
    <p:sldId id="296" r:id="rId17"/>
    <p:sldId id="297" r:id="rId18"/>
    <p:sldId id="298" r:id="rId19"/>
    <p:sldId id="299" r:id="rId20"/>
    <p:sldId id="315" r:id="rId21"/>
    <p:sldId id="300" r:id="rId22"/>
    <p:sldId id="318" r:id="rId23"/>
    <p:sldId id="301" r:id="rId24"/>
    <p:sldId id="302" r:id="rId25"/>
    <p:sldId id="304" r:id="rId26"/>
    <p:sldId id="309" r:id="rId27"/>
    <p:sldId id="305" r:id="rId28"/>
    <p:sldId id="306" r:id="rId29"/>
    <p:sldId id="263" r:id="rId30"/>
    <p:sldId id="277" r:id="rId31"/>
    <p:sldId id="278" r:id="rId32"/>
    <p:sldId id="279" r:id="rId33"/>
    <p:sldId id="264" r:id="rId34"/>
    <p:sldId id="281" r:id="rId35"/>
    <p:sldId id="308" r:id="rId36"/>
    <p:sldId id="319" r:id="rId37"/>
    <p:sldId id="320" r:id="rId38"/>
    <p:sldId id="321" r:id="rId39"/>
    <p:sldId id="329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270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21" autoAdjust="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CADE9-2329-4FEA-9904-E94BAD4FC8B3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D2447-1609-4DC2-9FEB-565416C62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13.10.2011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329642" cy="292895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Внеклассное занятие по окружающему миру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2 класс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Знаток праздников.</a:t>
            </a:r>
            <a:endParaRPr lang="ru-RU" sz="6000" b="1" dirty="0"/>
          </a:p>
        </p:txBody>
      </p:sp>
      <p:pic>
        <p:nvPicPr>
          <p:cNvPr id="4" name="Picture 2" descr="C:\Documents and Settings\Admin\Рабочий стол\солнце\блин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59595"/>
            <a:ext cx="6715172" cy="5338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солнце\широкая масле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4786346" cy="4116258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Рабочий стол\солнце\масле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920041"/>
            <a:ext cx="4071966" cy="480184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5000636"/>
            <a:ext cx="44291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Широкая  масленица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6000" b="1" dirty="0" smtClean="0"/>
              <a:t>Врачи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Documents and Settings\Admin\Рабочий стол\no-1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736"/>
            <a:ext cx="3217448" cy="5246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Чтобы солнце было добрым, надо выполнять рекомендации: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608" y="2071678"/>
            <a:ext cx="7498080" cy="417672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В  жаркие дни следует носить головной  убор и светлую одежду. Нужно стараться больше бывать в тени.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28662" y="1447800"/>
            <a:ext cx="8005026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 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000240"/>
            <a:ext cx="77153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2.  Загорать  можно  постепенно ,  начиная  с   нескольких   минут  в  утреннее  и  вечернее  время.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3. Долго  находиться   под   солнечными   лучами без защиты одежды  опасно, можно получить ожоги.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14488"/>
            <a:ext cx="7498080" cy="3786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4. Смотреть на солнце можно только в тёмных очках.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Солнце  для человека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- необходимо для жизни</a:t>
            </a:r>
          </a:p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- источник витамина Д </a:t>
            </a:r>
          </a:p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-может быть источником болезней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000" b="1" dirty="0" smtClean="0"/>
              <a:t>Садовод.</a:t>
            </a:r>
            <a:endParaRPr lang="ru-RU" sz="6000" b="1" dirty="0"/>
          </a:p>
        </p:txBody>
      </p:sp>
      <p:pic>
        <p:nvPicPr>
          <p:cNvPr id="3074" name="Picture 2" descr="C:\Documents and Settings\Admin\Рабочий стол\images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2286016" cy="1824417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1173979870ab8A6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714620"/>
            <a:ext cx="4563340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Солнце  для  растений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- даёт свет и тепло </a:t>
            </a:r>
          </a:p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- необходимо для жизни и роста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286257"/>
            <a:ext cx="8458200" cy="17895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Что о нём говорят люди разных профессий.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000108"/>
            <a:ext cx="67151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9600" b="1" i="1" cap="all" spc="0" dirty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Солнце…</a:t>
            </a:r>
            <a:endParaRPr lang="ru-RU" sz="5400" b="1" cap="all" spc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6000" b="1" dirty="0" smtClean="0"/>
              <a:t>Модельер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433654" cy="589123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Модельер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Солнце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издавна почиталось всеми земледельческими народами. Как нарядно, празднично выглядят предметы крестьянского быта, украшенные   солярными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кругами и крестом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символами солнца!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 </a:t>
            </a:r>
          </a:p>
        </p:txBody>
      </p:sp>
      <p:pic>
        <p:nvPicPr>
          <p:cNvPr id="4" name="Picture 2" descr="C:\Documents and Settings\Admin\Рабочий стол\солнце\круговоро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4214818"/>
            <a:ext cx="2791260" cy="2643182"/>
          </a:xfrm>
          <a:prstGeom prst="rect">
            <a:avLst/>
          </a:prstGeom>
          <a:noFill/>
        </p:spPr>
      </p:pic>
      <p:pic>
        <p:nvPicPr>
          <p:cNvPr id="5" name="Picture 3" descr="C:\Documents and Settings\Admin\Рабочий стол\солнце\обере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144090"/>
            <a:ext cx="4143372" cy="2713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6000" b="1" dirty="0" smtClean="0"/>
              <a:t>Музыкант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3554" name="Picture 2" descr="http://pianolog.ru/res/image/original/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7358082" cy="5077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933688" cy="55340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</a:rPr>
              <a:t>Шиите  «Солнечные лучики» (этюд)</a:t>
            </a:r>
          </a:p>
          <a:p>
            <a:pPr>
              <a:buNone/>
            </a:pPr>
            <a:endParaRPr lang="ru-RU" sz="6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</a:rPr>
              <a:t>Эдвард Григ «Утро»</a:t>
            </a:r>
            <a:endParaRPr lang="ru-RU" sz="66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/>
              <a:t>Художник.</a:t>
            </a:r>
            <a:endParaRPr lang="ru-RU" sz="6700" b="1" dirty="0"/>
          </a:p>
        </p:txBody>
      </p:sp>
      <p:pic>
        <p:nvPicPr>
          <p:cNvPr id="6" name="Picture 2" descr="C:\Documents and Settings\Admin\Рабочий стол\солнце\вечернее солнц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49"/>
            <a:ext cx="6143668" cy="52913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388" y="2857496"/>
            <a:ext cx="25003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Константин Багаевский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«Вечернее солнце»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С. Панин «Море и солнце» </a:t>
            </a:r>
            <a:endParaRPr lang="ru-RU" sz="4800" b="1" dirty="0"/>
          </a:p>
        </p:txBody>
      </p:sp>
      <p:pic>
        <p:nvPicPr>
          <p:cNvPr id="3074" name="Picture 2" descr="C:\Documents and Settings\Admin\Рабочий стол\солнце\море и солнц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8072494" cy="5643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И. Левитан «Золотая осень»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Admin\Рабочий стол\золотая осень  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6812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серов Девочка с персиками 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95023"/>
            <a:ext cx="6143668" cy="67512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142852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Серов «Девочка с персиками»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поленов Московский дворик  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70407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571480"/>
            <a:ext cx="86439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Поленов «Московский дворик»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1000108"/>
            <a:ext cx="3114668" cy="14287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Поленов «Берёзовая аллея»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Admin\Рабочий стол\поленов берёзовая аллея 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-285776"/>
            <a:ext cx="5214974" cy="714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7153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</a:rPr>
              <a:t>Энциклопедический словарь.</a:t>
            </a:r>
            <a:endParaRPr lang="ru-RU" sz="6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57364"/>
            <a:ext cx="8686800" cy="422276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 smtClean="0"/>
              <a:t> Солнце –центральное   тело  Солнечной  системы, раскаленный  плазменный  шар, типичная      </a:t>
            </a:r>
          </a:p>
          <a:p>
            <a:pPr algn="ctr">
              <a:buNone/>
            </a:pPr>
            <a:r>
              <a:rPr lang="ru-RU" sz="5400" dirty="0" smtClean="0"/>
              <a:t>Звезда-карлик.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берёзовая роща 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7094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5143512"/>
            <a:ext cx="5715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И. Левитан «Берёзовая роща»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март peg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7620" y="500042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И. Левитан «Март»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5" name="Рисунок 1" descr="023189654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6000" b="1" dirty="0" smtClean="0"/>
              <a:t>Поэты и писатели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Documents and Settings\Admin\Рабочий стол\ushins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143116"/>
            <a:ext cx="2946558" cy="3279233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3668504"/>
            <a:ext cx="2085440" cy="3189496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cardim1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85918" cy="2524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Солнце 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 Находит отражение</a:t>
            </a:r>
          </a:p>
          <a:p>
            <a:pPr>
              <a:buFontTx/>
              <a:buChar char="-"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В одежде</a:t>
            </a:r>
          </a:p>
          <a:p>
            <a:pPr>
              <a:buFontTx/>
              <a:buChar char="-"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В музыке</a:t>
            </a:r>
          </a:p>
          <a:p>
            <a:pPr>
              <a:buFontTx/>
              <a:buChar char="-"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В картинах</a:t>
            </a:r>
          </a:p>
          <a:p>
            <a:pPr>
              <a:buFontTx/>
              <a:buChar char="-"/>
            </a:pP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- Художественных произведениях</a:t>
            </a:r>
            <a:endParaRPr lang="ru-RU" sz="4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42848"/>
          <a:ext cx="8929720" cy="650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</a:tblGrid>
              <a:tr h="81260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6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2</a:t>
                      </a:r>
                      <a:endParaRPr lang="ru-RU" sz="4000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4</a:t>
                      </a:r>
                      <a:endParaRPr lang="ru-RU" sz="4000" b="1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C:\Documents and Settings\Admin\Рабочий стол\солнце\солныш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728"/>
            <a:ext cx="956443" cy="815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42848"/>
          <a:ext cx="8929720" cy="650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</a:tblGrid>
              <a:tr h="81260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Е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Д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6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2</a:t>
                      </a:r>
                      <a:endParaRPr lang="ru-RU" sz="4000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4</a:t>
                      </a:r>
                      <a:endParaRPr lang="ru-RU" sz="4000" b="1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C:\Documents and Settings\Admin\Рабочий стол\солнце\солныш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5857892"/>
            <a:ext cx="928694" cy="791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солнце\затм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92853" y="0"/>
            <a:ext cx="9236853" cy="6876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42848"/>
          <a:ext cx="8929720" cy="650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</a:tblGrid>
              <a:tr h="81260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Е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Д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6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2</a:t>
                      </a:r>
                      <a:endParaRPr lang="ru-RU" sz="4000" b="1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4</a:t>
                      </a:r>
                      <a:endParaRPr lang="ru-RU" sz="4000" b="1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C:\Documents and Settings\Admin\Рабочий стол\солнце\солныш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643182"/>
            <a:ext cx="857256" cy="730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42848"/>
          <a:ext cx="8929720" cy="650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</a:tblGrid>
              <a:tr h="81260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Е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Д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6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Ц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4</a:t>
                      </a:r>
                      <a:endParaRPr lang="ru-RU" sz="4000" b="1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C:\Documents and Settings\Admin\Рабочий стол\солнце\солныш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3357562"/>
            <a:ext cx="928694" cy="791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42848"/>
          <a:ext cx="8929720" cy="650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</a:tblGrid>
              <a:tr h="81260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Е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Д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6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Ц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4</a:t>
                      </a:r>
                      <a:endParaRPr lang="ru-RU" sz="4000" b="1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C:\Documents and Settings\Admin\Рабочий стол\солнце\солныш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6" cy="730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7400948" cy="1428760"/>
          </a:xfrm>
        </p:spPr>
        <p:txBody>
          <a:bodyPr>
            <a:normAutofit/>
          </a:bodyPr>
          <a:lstStyle/>
          <a:p>
            <a:pPr algn="r"/>
            <a:r>
              <a:rPr lang="ru-RU" sz="6000" b="1" dirty="0" smtClean="0"/>
              <a:t>Астрономы.</a:t>
            </a:r>
            <a:endParaRPr lang="ru-RU" sz="6000" b="1" dirty="0"/>
          </a:p>
        </p:txBody>
      </p:sp>
      <p:pic>
        <p:nvPicPr>
          <p:cNvPr id="1026" name="Picture 2" descr="s_088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57364"/>
            <a:ext cx="4857783" cy="483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42848"/>
          <a:ext cx="8929720" cy="650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</a:tblGrid>
              <a:tr h="81260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Е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Д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6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Ц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C:\Documents and Settings\Admin\Рабочий стол\солнце\солныш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5000636"/>
            <a:ext cx="928694" cy="791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42848"/>
          <a:ext cx="8929720" cy="650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</a:tblGrid>
              <a:tr h="81260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Е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Д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6</a:t>
                      </a:r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Ц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C:\Documents and Settings\Admin\Рабочий стол\солнце\солныш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235940"/>
            <a:ext cx="928694" cy="791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42848"/>
          <a:ext cx="8929720" cy="650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  <a:gridCol w="892972"/>
              </a:tblGrid>
              <a:tr h="81260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</a:t>
                      </a:r>
                      <a:endParaRPr lang="ru-RU" sz="4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Е</a:t>
                      </a:r>
                      <a:endParaRPr lang="ru-RU" sz="4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З</a:t>
                      </a:r>
                      <a:endParaRPr lang="ru-RU" sz="4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Д</a:t>
                      </a:r>
                      <a:endParaRPr lang="ru-RU" sz="4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З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Ц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Ч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12608">
                <a:tc>
                  <a:txBody>
                    <a:bodyPr/>
                    <a:lstStyle/>
                    <a:p>
                      <a:endParaRPr lang="ru-RU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C:\Documents and Settings\Admin\Рабочий стол\солнце\солнышк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1785926"/>
            <a:ext cx="922133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Использовали для подготовки: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- энциклопедии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- рассказы  и помощь  взрослых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- интернет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-книги (свои и библиотечные) 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- набор картин (в классе)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- диски  с записью музыки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солнце\солнышк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072494" cy="6879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10s00043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38649"/>
            <a:ext cx="9143999" cy="6854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солнце\поверхность сол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86" y="0"/>
            <a:ext cx="9135514" cy="6820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C000"/>
                </a:solidFill>
              </a:rPr>
              <a:t/>
            </a:r>
            <a:br>
              <a:rPr lang="ru-RU" sz="6000" b="1" dirty="0" smtClean="0">
                <a:solidFill>
                  <a:srgbClr val="FFC000"/>
                </a:solidFill>
              </a:rPr>
            </a:br>
            <a:r>
              <a:rPr lang="ru-RU" sz="6000" b="1" dirty="0" smtClean="0">
                <a:solidFill>
                  <a:srgbClr val="FFC000"/>
                </a:solidFill>
              </a:rPr>
              <a:t>Солнце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- </a:t>
            </a:r>
            <a:r>
              <a:rPr lang="ru-RU" sz="4800" b="1" dirty="0" smtClean="0">
                <a:solidFill>
                  <a:srgbClr val="0070C0"/>
                </a:solidFill>
              </a:rPr>
              <a:t>предмет неживой природы</a:t>
            </a:r>
          </a:p>
          <a:p>
            <a:r>
              <a:rPr lang="ru-RU" sz="4800" b="1" dirty="0" smtClean="0">
                <a:solidFill>
                  <a:srgbClr val="0070C0"/>
                </a:solidFill>
              </a:rPr>
              <a:t>- раскалённый газовый шар</a:t>
            </a:r>
          </a:p>
          <a:p>
            <a:r>
              <a:rPr lang="ru-RU" sz="4800" b="1" dirty="0" smtClean="0">
                <a:solidFill>
                  <a:srgbClr val="0070C0"/>
                </a:solidFill>
              </a:rPr>
              <a:t>- благодаря солнцу на Земле сменяется день и ночь, времена года.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274638"/>
            <a:ext cx="5433258" cy="1143000"/>
          </a:xfrm>
        </p:spPr>
        <p:txBody>
          <a:bodyPr/>
          <a:lstStyle/>
          <a:p>
            <a:pPr algn="r"/>
            <a:r>
              <a:rPr lang="ru-RU" sz="6000" b="1" dirty="0" smtClean="0"/>
              <a:t>Историк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Documents and Settings\Admin\Рабочий стол\1i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5000660" cy="52864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4929198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Древние почитали Солнце за божество  (Гелиос, Ра, Ярило, …)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/>
              <a:t>Знатоки устного народного творчества.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285992"/>
            <a:ext cx="7858180" cy="4286280"/>
          </a:xfrm>
        </p:spPr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chemeClr val="accent2">
                    <a:lumMod val="50000"/>
                  </a:schemeClr>
                </a:solidFill>
              </a:rPr>
              <a:t>Заклички</a:t>
            </a:r>
            <a:endParaRPr lang="ru-RU" sz="4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Пословицы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Поговорки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Русские народные сказки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Загадки 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625</TotalTime>
  <Words>528</Words>
  <PresentationFormat>Экран (4:3)</PresentationFormat>
  <Paragraphs>266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44</vt:i4>
      </vt:variant>
    </vt:vector>
  </HeadingPairs>
  <TitlesOfParts>
    <vt:vector size="48" baseType="lpstr">
      <vt:lpstr>Тема Office</vt:lpstr>
      <vt:lpstr>Трек</vt:lpstr>
      <vt:lpstr>Апекс</vt:lpstr>
      <vt:lpstr>Солнцестояние</vt:lpstr>
      <vt:lpstr>Внеклассное занятие по окружающему миру 2 класс </vt:lpstr>
      <vt:lpstr> Что о нём говорят люди разных профессий.</vt:lpstr>
      <vt:lpstr>Энциклопедический словарь.</vt:lpstr>
      <vt:lpstr>Астрономы.</vt:lpstr>
      <vt:lpstr>Слайд 5</vt:lpstr>
      <vt:lpstr>Слайд 6</vt:lpstr>
      <vt:lpstr> Солнце </vt:lpstr>
      <vt:lpstr>Историк.</vt:lpstr>
      <vt:lpstr>Знатоки устного народного творчества.</vt:lpstr>
      <vt:lpstr>Знаток праздников.</vt:lpstr>
      <vt:lpstr>Слайд 11</vt:lpstr>
      <vt:lpstr>Врачи </vt:lpstr>
      <vt:lpstr> Чтобы солнце было добрым, надо выполнять рекомендации:</vt:lpstr>
      <vt:lpstr>Слайд 14</vt:lpstr>
      <vt:lpstr>Слайд 15</vt:lpstr>
      <vt:lpstr>Слайд 16</vt:lpstr>
      <vt:lpstr>Солнце  для человека</vt:lpstr>
      <vt:lpstr>Садовод.</vt:lpstr>
      <vt:lpstr>Солнце  для  растений</vt:lpstr>
      <vt:lpstr>Модельер.</vt:lpstr>
      <vt:lpstr>Слайд 21</vt:lpstr>
      <vt:lpstr>Музыкант.</vt:lpstr>
      <vt:lpstr>Слайд 23</vt:lpstr>
      <vt:lpstr> Художник.</vt:lpstr>
      <vt:lpstr>С. Панин «Море и солнце» </vt:lpstr>
      <vt:lpstr>И. Левитан «Золотая осень»</vt:lpstr>
      <vt:lpstr>Слайд 27</vt:lpstr>
      <vt:lpstr>Слайд 28</vt:lpstr>
      <vt:lpstr>Поленов «Берёзовая аллея»</vt:lpstr>
      <vt:lpstr>Слайд 30</vt:lpstr>
      <vt:lpstr>Слайд 31</vt:lpstr>
      <vt:lpstr>Поэты и писатели.</vt:lpstr>
      <vt:lpstr>Солнце 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Использовали для подготовки: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Заседание учёного совета. </dc:title>
  <cp:lastModifiedBy>User</cp:lastModifiedBy>
  <cp:revision>63</cp:revision>
  <dcterms:modified xsi:type="dcterms:W3CDTF">2011-10-13T16:37:45Z</dcterms:modified>
</cp:coreProperties>
</file>